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1"/>
  </p:normalViewPr>
  <p:slideViewPr>
    <p:cSldViewPr>
      <p:cViewPr varScale="1">
        <p:scale>
          <a:sx n="34" d="100"/>
          <a:sy n="34" d="100"/>
        </p:scale>
        <p:origin x="1764" y="8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29.05.2022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5" y="0"/>
            <a:ext cx="1903923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7839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31.05.2022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13.00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B2-D10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42618" y="4836371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AYNUR ŞAHİN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21516012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214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Sulu Çözeltilerden </a:t>
            </a:r>
            <a:r>
              <a:rPr lang="tr-TR" sz="1800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BazıAğır</a:t>
            </a:r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Metallerin Aktive </a:t>
            </a:r>
            <a:r>
              <a:rPr lang="tr-TR" sz="1800" b="1" u="sng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Bentonite</a:t>
            </a:r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ile Uzaklaştırma Koşullarının İncelenmesi   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Times New Roman"/>
                <a:ea typeface="Batang"/>
              </a:rPr>
              <a:t>Prof. Dr. SEVGİ KOCAOBA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 descr="çayır, kişi, açık hava, gök içeren bir resim&#10;&#10;Açıklama otomatik olarak oluşturuldu">
            <a:extLst>
              <a:ext uri="{FF2B5EF4-FFF2-40B4-BE49-F238E27FC236}">
                <a16:creationId xmlns:a16="http://schemas.microsoft.com/office/drawing/2014/main" xmlns="" id="{E7C6BE20-D71A-03CA-414B-6CBE5FC909D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1" t="18479" r="10533" b="8378"/>
          <a:stretch/>
        </p:blipFill>
        <p:spPr>
          <a:xfrm>
            <a:off x="2351823" y="2365374"/>
            <a:ext cx="2776485" cy="2267611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1F949BD-EA9B-E3E3-4966-46B217F22B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36" y="7059901"/>
            <a:ext cx="6350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272</TotalTime>
  <Words>43</Words>
  <Application>Microsoft Office PowerPoint</Application>
  <PresentationFormat>Özel</PresentationFormat>
  <Paragraphs>19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26</cp:revision>
  <dcterms:created xsi:type="dcterms:W3CDTF">2016-11-29T08:51:08Z</dcterms:created>
  <dcterms:modified xsi:type="dcterms:W3CDTF">2022-05-29T16:13:54Z</dcterms:modified>
</cp:coreProperties>
</file>